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0691813" cy="7559675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2"/>
  </p:normalViewPr>
  <p:slideViewPr>
    <p:cSldViewPr snapToGrid="0">
      <p:cViewPr varScale="1">
        <p:scale>
          <a:sx n="90" d="100"/>
          <a:sy n="90" d="100"/>
        </p:scale>
        <p:origin x="3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96220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34240" y="4058640"/>
            <a:ext cx="96220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46480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34240" y="405864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464800" y="405864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787560" y="176868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041240" y="176868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34240" y="405864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787560" y="405864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041240" y="405864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534240" y="1768680"/>
            <a:ext cx="962208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96220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46954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464800" y="1768680"/>
            <a:ext cx="46954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534240" y="301320"/>
            <a:ext cx="962208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464800" y="1768680"/>
            <a:ext cx="46954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534240" y="405864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34240" y="1768680"/>
            <a:ext cx="962208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46954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46480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464800" y="405864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46480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534240" y="4058640"/>
            <a:ext cx="96220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96220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34240" y="4058640"/>
            <a:ext cx="96220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46480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534240" y="405864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5464800" y="405864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787560" y="176868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7041240" y="176868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534240" y="405864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3787560" y="405864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7041240" y="4058640"/>
            <a:ext cx="309816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96220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46954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464800" y="1768680"/>
            <a:ext cx="46954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34240" y="301320"/>
            <a:ext cx="962208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464800" y="1768680"/>
            <a:ext cx="46954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34240" y="405864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46954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46480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464800" y="405864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464800" y="1768680"/>
            <a:ext cx="46954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34240" y="4058640"/>
            <a:ext cx="9622080" cy="20908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360000" cy="3600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latin typeface="Arial"/>
              </a:rPr>
              <a:t>Образец заголовка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60000" cy="3600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latin typeface="Arial"/>
              </a:rPr>
              <a:t>Образец текста</a:t>
            </a:r>
          </a:p>
          <a:p>
            <a:pPr>
              <a:lnSpc>
                <a:spcPct val="100000"/>
              </a:lnSpc>
            </a:pPr>
            <a:r>
              <a:rPr lang="ru-RU" sz="1800" b="0" strike="noStrike" spc="-1">
                <a:latin typeface="Arial"/>
              </a:rPr>
              <a:t>Второй уровень</a:t>
            </a:r>
          </a:p>
          <a:p>
            <a:pPr>
              <a:lnSpc>
                <a:spcPct val="100000"/>
              </a:lnSpc>
            </a:pPr>
            <a:r>
              <a:rPr lang="ru-RU" sz="1800" b="0" strike="noStrike" spc="-1">
                <a:latin typeface="Arial"/>
              </a:rPr>
              <a:t>Третий уровень</a:t>
            </a:r>
          </a:p>
          <a:p>
            <a:pPr>
              <a:lnSpc>
                <a:spcPct val="100000"/>
              </a:lnSpc>
            </a:pPr>
            <a:r>
              <a:rPr lang="ru-RU" sz="1800" b="0" strike="noStrike" spc="-1">
                <a:latin typeface="Arial"/>
              </a:rPr>
              <a:t>Четвертый уровень</a:t>
            </a:r>
          </a:p>
          <a:p>
            <a:pPr>
              <a:lnSpc>
                <a:spcPct val="100000"/>
              </a:lnSpc>
            </a:pPr>
            <a:r>
              <a:rPr lang="ru-RU" sz="1800" b="0" strike="noStrike" spc="-1">
                <a:latin typeface="Arial"/>
              </a:rPr>
              <a:t>Пятый уровень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0" y="0"/>
            <a:ext cx="360000" cy="3600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27330C23-2600-4F14-A717-1F07E6FA42ED}" type="datetime">
              <a:rPr lang="ru-RU" sz="1400" b="0" strike="noStrike" spc="-1">
                <a:latin typeface="Times New Roman"/>
              </a:rPr>
              <a:t>31.01.2025</a:t>
            </a:fld>
            <a:endParaRPr lang="ru-RU" sz="1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360000" cy="36000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 lang="ru-RU" sz="24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0" y="0"/>
            <a:ext cx="360000" cy="3600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20B42ED4-CFBE-4722-8C2C-ED42E3952453}" type="slidenum">
              <a:rPr lang="ru-RU" sz="1400" b="0" strike="noStrike" spc="-1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34240" y="301320"/>
            <a:ext cx="96220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ru-RU" sz="18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34240" y="1768680"/>
            <a:ext cx="9622080" cy="438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Объект 3"/>
          <p:cNvPicPr/>
          <p:nvPr/>
        </p:nvPicPr>
        <p:blipFill>
          <a:blip r:embed="rId2"/>
          <a:stretch/>
        </p:blipFill>
        <p:spPr>
          <a:xfrm>
            <a:off x="0" y="0"/>
            <a:ext cx="360000" cy="360000"/>
          </a:xfrm>
          <a:prstGeom prst="rect">
            <a:avLst/>
          </a:prstGeom>
          <a:ln>
            <a:noFill/>
          </a:ln>
        </p:spPr>
      </p:pic>
      <p:sp>
        <p:nvSpPr>
          <p:cNvPr id="80" name="CustomShape 1"/>
          <p:cNvSpPr/>
          <p:nvPr/>
        </p:nvSpPr>
        <p:spPr>
          <a:xfrm>
            <a:off x="300240" y="5484600"/>
            <a:ext cx="4893120" cy="100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ru-RU" sz="6000" b="0" strike="noStrike" spc="-1">
                <a:solidFill>
                  <a:srgbClr val="FFFFFF"/>
                </a:solidFill>
                <a:latin typeface="Intro "/>
              </a:rPr>
              <a:t>ПАРТНЁРАМ</a:t>
            </a:r>
            <a:endParaRPr lang="ru-RU" sz="6000" b="0" strike="noStrike" spc="-1">
              <a:latin typeface="Arial"/>
            </a:endParaRPr>
          </a:p>
        </p:txBody>
      </p:sp>
      <p:pic>
        <p:nvPicPr>
          <p:cNvPr id="81" name="Рисунок 2"/>
          <p:cNvPicPr/>
          <p:nvPr/>
        </p:nvPicPr>
        <p:blipFill>
          <a:blip r:embed="rId3"/>
          <a:stretch/>
        </p:blipFill>
        <p:spPr>
          <a:xfrm>
            <a:off x="3600" y="0"/>
            <a:ext cx="10684440" cy="755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Рисунок 1"/>
          <p:cNvPicPr/>
          <p:nvPr/>
        </p:nvPicPr>
        <p:blipFill>
          <a:blip r:embed="rId2"/>
          <a:stretch/>
        </p:blipFill>
        <p:spPr>
          <a:xfrm>
            <a:off x="0" y="0"/>
            <a:ext cx="10684440" cy="755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3"/>
          <p:cNvPicPr/>
          <p:nvPr/>
        </p:nvPicPr>
        <p:blipFill>
          <a:blip r:embed="rId2"/>
          <a:stretch/>
        </p:blipFill>
        <p:spPr>
          <a:xfrm>
            <a:off x="3600" y="0"/>
            <a:ext cx="10684440" cy="755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Объект 3"/>
          <p:cNvPicPr/>
          <p:nvPr/>
        </p:nvPicPr>
        <p:blipFill>
          <a:blip r:embed="rId2"/>
          <a:stretch/>
        </p:blipFill>
        <p:spPr>
          <a:xfrm>
            <a:off x="0" y="0"/>
            <a:ext cx="360000" cy="360000"/>
          </a:xfrm>
          <a:prstGeom prst="rect">
            <a:avLst/>
          </a:prstGeom>
          <a:ln>
            <a:noFill/>
          </a:ln>
        </p:spPr>
      </p:pic>
      <p:pic>
        <p:nvPicPr>
          <p:cNvPr id="85" name="Рисунок 1"/>
          <p:cNvPicPr/>
          <p:nvPr/>
        </p:nvPicPr>
        <p:blipFill>
          <a:blip r:embed="rId3"/>
          <a:stretch/>
        </p:blipFill>
        <p:spPr>
          <a:xfrm>
            <a:off x="3600" y="0"/>
            <a:ext cx="10688040" cy="756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Объект 3"/>
          <p:cNvPicPr/>
          <p:nvPr/>
        </p:nvPicPr>
        <p:blipFill>
          <a:blip r:embed="rId2"/>
          <a:stretch/>
        </p:blipFill>
        <p:spPr>
          <a:xfrm>
            <a:off x="0" y="0"/>
            <a:ext cx="360000" cy="360000"/>
          </a:xfrm>
          <a:prstGeom prst="rect">
            <a:avLst/>
          </a:prstGeom>
          <a:ln>
            <a:noFill/>
          </a:ln>
        </p:spPr>
      </p:pic>
      <p:pic>
        <p:nvPicPr>
          <p:cNvPr id="87" name="Рисунок 5"/>
          <p:cNvPicPr/>
          <p:nvPr/>
        </p:nvPicPr>
        <p:blipFill>
          <a:blip r:embed="rId3"/>
          <a:stretch/>
        </p:blipFill>
        <p:spPr>
          <a:xfrm>
            <a:off x="3600" y="0"/>
            <a:ext cx="10684440" cy="755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Объект 3"/>
          <p:cNvPicPr/>
          <p:nvPr/>
        </p:nvPicPr>
        <p:blipFill>
          <a:blip r:embed="rId2"/>
          <a:stretch/>
        </p:blipFill>
        <p:spPr>
          <a:xfrm>
            <a:off x="0" y="0"/>
            <a:ext cx="360000" cy="360000"/>
          </a:xfrm>
          <a:prstGeom prst="rect">
            <a:avLst/>
          </a:prstGeom>
          <a:ln>
            <a:noFill/>
          </a:ln>
        </p:spPr>
      </p:pic>
      <p:pic>
        <p:nvPicPr>
          <p:cNvPr id="89" name="Рисунок 2"/>
          <p:cNvPicPr/>
          <p:nvPr/>
        </p:nvPicPr>
        <p:blipFill>
          <a:blip r:embed="rId3"/>
          <a:stretch/>
        </p:blipFill>
        <p:spPr>
          <a:xfrm>
            <a:off x="3600" y="-96120"/>
            <a:ext cx="10688040" cy="7561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0" y="0"/>
            <a:ext cx="360000" cy="360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pic>
        <p:nvPicPr>
          <p:cNvPr id="91" name="Объект 3"/>
          <p:cNvPicPr/>
          <p:nvPr/>
        </p:nvPicPr>
        <p:blipFill>
          <a:blip r:embed="rId2"/>
          <a:stretch/>
        </p:blipFill>
        <p:spPr>
          <a:xfrm>
            <a:off x="0" y="0"/>
            <a:ext cx="360000" cy="360000"/>
          </a:xfrm>
          <a:prstGeom prst="rect">
            <a:avLst/>
          </a:prstGeom>
          <a:ln>
            <a:noFill/>
          </a:ln>
        </p:spPr>
      </p:pic>
      <p:pic>
        <p:nvPicPr>
          <p:cNvPr id="92" name="Рисунок 4"/>
          <p:cNvPicPr/>
          <p:nvPr/>
        </p:nvPicPr>
        <p:blipFill>
          <a:blip r:embed="rId3"/>
          <a:stretch/>
        </p:blipFill>
        <p:spPr>
          <a:xfrm>
            <a:off x="3600" y="0"/>
            <a:ext cx="10684440" cy="755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0" y="0"/>
            <a:ext cx="360000" cy="360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endParaRPr lang="ru-RU" sz="1800" b="0" strike="noStrike" spc="-1">
              <a:latin typeface="Arial"/>
            </a:endParaRPr>
          </a:p>
        </p:txBody>
      </p:sp>
      <p:pic>
        <p:nvPicPr>
          <p:cNvPr id="94" name="Объект 3"/>
          <p:cNvPicPr/>
          <p:nvPr/>
        </p:nvPicPr>
        <p:blipFill>
          <a:blip r:embed="rId2"/>
          <a:stretch/>
        </p:blipFill>
        <p:spPr>
          <a:xfrm>
            <a:off x="0" y="0"/>
            <a:ext cx="360000" cy="360000"/>
          </a:xfrm>
          <a:prstGeom prst="rect">
            <a:avLst/>
          </a:prstGeom>
          <a:ln>
            <a:noFill/>
          </a:ln>
        </p:spPr>
      </p:pic>
      <p:pic>
        <p:nvPicPr>
          <p:cNvPr id="95" name="Рисунок 5"/>
          <p:cNvPicPr/>
          <p:nvPr/>
        </p:nvPicPr>
        <p:blipFill>
          <a:blip r:embed="rId3"/>
          <a:stretch/>
        </p:blipFill>
        <p:spPr>
          <a:xfrm>
            <a:off x="2160" y="0"/>
            <a:ext cx="10687320" cy="755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Объект 3"/>
          <p:cNvPicPr/>
          <p:nvPr/>
        </p:nvPicPr>
        <p:blipFill>
          <a:blip r:embed="rId2"/>
          <a:stretch/>
        </p:blipFill>
        <p:spPr>
          <a:xfrm>
            <a:off x="0" y="0"/>
            <a:ext cx="360000" cy="360000"/>
          </a:xfrm>
          <a:prstGeom prst="rect">
            <a:avLst/>
          </a:prstGeom>
          <a:ln>
            <a:noFill/>
          </a:ln>
        </p:spPr>
      </p:pic>
      <p:sp>
        <p:nvSpPr>
          <p:cNvPr id="97" name="CustomShape 1"/>
          <p:cNvSpPr/>
          <p:nvPr/>
        </p:nvSpPr>
        <p:spPr>
          <a:xfrm>
            <a:off x="300240" y="5484600"/>
            <a:ext cx="4893120" cy="100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ru-RU" sz="6000" b="0" strike="noStrike" spc="-1">
                <a:solidFill>
                  <a:srgbClr val="FFFFFF"/>
                </a:solidFill>
                <a:latin typeface="Intro "/>
              </a:rPr>
              <a:t>ПАРТНЁРАМ</a:t>
            </a:r>
            <a:endParaRPr lang="ru-RU" sz="6000" b="0" strike="noStrike" spc="-1">
              <a:latin typeface="Arial"/>
            </a:endParaRPr>
          </a:p>
        </p:txBody>
      </p:sp>
      <p:pic>
        <p:nvPicPr>
          <p:cNvPr id="98" name="Рисунок 2"/>
          <p:cNvPicPr/>
          <p:nvPr/>
        </p:nvPicPr>
        <p:blipFill>
          <a:blip r:embed="rId3"/>
          <a:stretch/>
        </p:blipFill>
        <p:spPr>
          <a:xfrm>
            <a:off x="3600" y="0"/>
            <a:ext cx="10684440" cy="755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3388</TotalTime>
  <Words>2</Words>
  <Application>Microsoft Macintosh PowerPoint</Application>
  <PresentationFormat>Custom</PresentationFormat>
  <Paragraphs>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Intro 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Штатская Виктория</dc:creator>
  <dc:description/>
  <cp:lastModifiedBy>Microsoft Office User</cp:lastModifiedBy>
  <cp:revision>75</cp:revision>
  <dcterms:modified xsi:type="dcterms:W3CDTF">2025-01-30T22:46:37Z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Произвольный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8</vt:i4>
  </property>
</Properties>
</file>